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3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81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26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>
      <p:cViewPr varScale="1">
        <p:scale>
          <a:sx n="80" d="100"/>
          <a:sy n="80" d="100"/>
        </p:scale>
        <p:origin x="145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1E6DF-7A91-4107-AED2-E3157E99F359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19279-D174-4B0F-9E72-C6572B1F31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96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5975" y="1600200"/>
            <a:ext cx="6981824" cy="1894362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19CSE305: </a:t>
            </a:r>
            <a:r>
              <a:rPr lang="en-IN" sz="36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MACHINE </a:t>
            </a:r>
            <a:r>
              <a:rPr lang="en-IN" sz="36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LEARNING </a:t>
            </a:r>
            <a: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</a:br>
            <a:endParaRPr lang="en-IN" sz="2000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085975" y="2803009"/>
            <a:ext cx="6886575" cy="947181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CE81-A317-45D0-BE4F-51BA44C9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46FB5-91D0-4725-8416-EE6EE3F4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78" y="2069875"/>
            <a:ext cx="7364382" cy="36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1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3D46-7B5F-4E30-9C1A-BDE423A3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3E1FB-B4BB-46DE-9D04-697F92B3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98" y="1853822"/>
            <a:ext cx="7588036" cy="39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9E12-107E-40DF-8FF0-03464A15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7537-8E3A-4731-B044-3B8F5B0E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20" y="2280065"/>
            <a:ext cx="5766380" cy="27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8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2258-49DD-4A8D-9CA8-5D7B24D8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7547E-3B36-4EB8-A85F-3A44F368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4" y="1922713"/>
            <a:ext cx="7886699" cy="39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EE3A-7A7A-4EE8-83F4-B2F7F3BC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2B4DA-053B-4833-B8DF-28AFC9F5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1755989"/>
            <a:ext cx="7502476" cy="37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4FF7-F686-4704-BBC3-87F854F6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C6973-2091-46A8-AE33-CC9DF20A0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35" y="2125266"/>
            <a:ext cx="7278053" cy="30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9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E35E-FBFB-45DA-8AE3-5B3E7129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81000-882D-46C2-9012-0DA512FD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267"/>
            <a:ext cx="6640830" cy="36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2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606A-2C63-44ED-9E99-C92DB81A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CD86D-2A38-4039-92C5-DEDA358A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948376"/>
            <a:ext cx="7320695" cy="394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5442-D70E-4602-A047-01980DF9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14231-43C3-4145-B49B-814F6C01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99561"/>
            <a:ext cx="6408713" cy="34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2578-EE2F-430F-8D47-B06D4D18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3EDF0-5BF6-41E2-A745-884821C4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61" y="2296385"/>
            <a:ext cx="4757021" cy="29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453657" cy="1264682"/>
          </a:xfrm>
          <a:prstGeom prst="rect">
            <a:avLst/>
          </a:prstGeom>
        </p:spPr>
      </p:pic>
      <p:pic>
        <p:nvPicPr>
          <p:cNvPr id="8194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73152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0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7CB3-D893-4E9C-818A-A08C01B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FE62E-87F0-4BF6-AB84-D0FFD65F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51" y="1809064"/>
            <a:ext cx="7667498" cy="39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4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E95C-14DC-4F16-9A61-A2846111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AD259-1826-4B85-A1F4-A91A0FCA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266"/>
            <a:ext cx="7886700" cy="36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0823-2D35-463D-8A7A-426309A6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4DA66-9887-4EC8-A595-5E2ECF35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81" y="1940242"/>
            <a:ext cx="7111439" cy="41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6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005D-191F-4C82-94AF-AD9BE42D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29D97-CAEF-4BE2-8F0E-C1DE53A39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266"/>
            <a:ext cx="8075735" cy="37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2DDC-2400-4EA6-ADF0-B051F16F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F63FD-A307-4794-A4B0-266E7399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6" y="2125266"/>
            <a:ext cx="7652495" cy="36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2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32A3-5562-4233-A99D-FBCAC1EC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AE28-6F38-4FB8-91F1-594B208F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4" y="1973873"/>
            <a:ext cx="8414733" cy="37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5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3A3-7899-4A83-BBC9-35A82478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BBF2C-D394-4057-B6B0-1DB15C41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37" y="2032617"/>
            <a:ext cx="5992673" cy="38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1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2D4A-FA76-4D2B-94B0-232A41BC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5C1B5-D03A-4B09-A5B8-9527E857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16" y="2038441"/>
            <a:ext cx="7742561" cy="38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0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A905-7770-4D22-88CE-A2724500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AC12A-6857-4BA1-AE48-FFD4D9A0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55" y="2125266"/>
            <a:ext cx="7796195" cy="38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0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E585-4A64-4421-9D78-191804F8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7E364-4E14-475C-8B82-9BCD8431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05" y="2005360"/>
            <a:ext cx="7886700" cy="38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1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4008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709A-BD4C-4C29-92C6-00276F90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BC7DC-1C38-489B-8269-F23EBC29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" y="1966894"/>
            <a:ext cx="8126786" cy="39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E1BB-B04D-4324-8997-CFF242E4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9C216-BEAA-48F9-9DDE-7CE4297D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2" y="1755055"/>
            <a:ext cx="8162504" cy="40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9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DC0F-D641-478E-8449-26C4BB99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BDBB9-C9C1-479C-B18F-F25018AF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12" y="2125267"/>
            <a:ext cx="4806975" cy="31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8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8E1A-1828-4D34-A3FD-998011E6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latin typeface="Georgia" panose="02040502050405020303" pitchFamily="18" charset="0"/>
              </a:rPr>
              <a:t>Contd</a:t>
            </a:r>
            <a:r>
              <a:rPr lang="en-US" dirty="0">
                <a:latin typeface="Georgia" panose="02040502050405020303" pitchFamily="18" charset="0"/>
              </a:rPr>
              <a:t>…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505FE-CEF0-43E2-A5A3-88264A3D9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18" y="1894633"/>
            <a:ext cx="6699794" cy="39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DD04-CF11-4D31-9FCB-DF39D76B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Georgia" panose="02040502050405020303" pitchFamily="18" charset="0"/>
              </a:rPr>
              <a:t>Example 2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DFF85-890A-487E-9618-54536A42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97" y="1432598"/>
            <a:ext cx="4103480" cy="40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01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4F7E-1FBE-4565-A903-CD42A3E6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Example 3</a:t>
            </a:r>
            <a:endParaRPr lang="en-IN" b="1" spc="-5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305AB-0F8A-44F8-BBBF-AA68C2AC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53" y="1899395"/>
            <a:ext cx="6650831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5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3EB3-A8B5-4ABF-8854-95422A07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 algn="ctr">
              <a:spcBef>
                <a:spcPts val="95"/>
              </a:spcBef>
            </a:pPr>
            <a:r>
              <a:rPr lang="en-US" b="1" spc="-5" dirty="0">
                <a:solidFill>
                  <a:srgbClr val="C00000"/>
                </a:solidFill>
              </a:rPr>
              <a:t>Example 4</a:t>
            </a:r>
            <a:endParaRPr lang="en-IN" b="1" spc="-5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84079-6E45-45B1-97B9-10855915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96" y="2125266"/>
            <a:ext cx="5401390" cy="33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628650" y="1217448"/>
            <a:ext cx="7886700" cy="994173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4000">
                <a:solidFill>
                  <a:srgbClr val="9A1D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US" sz="3000" b="1" spc="-5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 5</a:t>
            </a:r>
            <a:endParaRPr sz="3000" b="1" spc="-5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11" name="Content Placeholder 3"/>
          <p:cNvGraphicFramePr/>
          <p:nvPr/>
        </p:nvGraphicFramePr>
        <p:xfrm>
          <a:off x="1956547" y="2216383"/>
          <a:ext cx="5647767" cy="2896864"/>
        </p:xfrm>
        <a:graphic>
          <a:graphicData uri="http://schemas.openxmlformats.org/drawingml/2006/table">
            <a:tbl>
              <a:tblPr firstRow="1" bandRow="1"/>
              <a:tblGrid>
                <a:gridCol w="1882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10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Lead Actor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Genre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222222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Hit(Y/N)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Amitabh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Fiction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No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1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Abhishek Bacchan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Romance</a:t>
                      </a:r>
                    </a:p>
                  </a:txBody>
                  <a:tcPr marL="7144" marR="7144" marT="7144" marB="714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i="1">
                          <a:latin typeface="inherit"/>
                          <a:ea typeface="inherit"/>
                          <a:cs typeface="inherit"/>
                          <a:sym typeface="inherit"/>
                        </a:rPr>
                        <a:t>Yes</a:t>
                      </a:r>
                    </a:p>
                  </a:txBody>
                  <a:tcPr marL="7144" marR="7144" marT="7144" marB="7144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01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THANK YOU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4676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smtClean="0">
                <a:solidFill>
                  <a:srgbClr val="C00000"/>
                </a:solidFill>
              </a:rPr>
              <a:t>Decision Trees</a:t>
            </a:r>
            <a:endParaRPr b="1" spc="-5" dirty="0">
              <a:solidFill>
                <a:srgbClr val="C00000"/>
              </a:solidFill>
            </a:endParaRPr>
          </a:p>
        </p:txBody>
      </p:sp>
      <p:pic>
        <p:nvPicPr>
          <p:cNvPr id="1126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94" y="2229883"/>
            <a:ext cx="6275406" cy="3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11430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/>
              </a:rPr>
              <a:t>Consider whether a dataset based on which we will determine whether to play football or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6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275E-36AE-46A8-9938-43E975D9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spc="-5" dirty="0" err="1">
                <a:solidFill>
                  <a:srgbClr val="C00000"/>
                </a:solidFill>
              </a:rPr>
              <a:t>Contd</a:t>
            </a:r>
            <a:r>
              <a:rPr lang="en-US" b="1" spc="-5" dirty="0">
                <a:solidFill>
                  <a:srgbClr val="C00000"/>
                </a:solidFill>
              </a:rPr>
              <a:t>…</a:t>
            </a:r>
            <a:endParaRPr lang="en-IN" b="1" spc="-5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A089D-FC72-4C71-8C59-28A3BF4DE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04" y="2226469"/>
            <a:ext cx="7228652" cy="33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0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4E533A-7FD4-4CFE-8FD7-0F0D0E97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3" y="2035859"/>
            <a:ext cx="7672772" cy="37526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9D275E-36AE-46A8-9938-43E975D9A62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pc="-5" dirty="0" err="1" smtClean="0">
                <a:solidFill>
                  <a:srgbClr val="C00000"/>
                </a:solidFill>
              </a:rPr>
              <a:t>Contd</a:t>
            </a:r>
            <a:r>
              <a:rPr lang="en-US" b="1" spc="-5" dirty="0" smtClean="0">
                <a:solidFill>
                  <a:srgbClr val="C00000"/>
                </a:solidFill>
              </a:rPr>
              <a:t>…</a:t>
            </a:r>
            <a:endParaRPr lang="en-IN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30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86B6AA-468B-47A8-9B2F-DD9D5E6E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46" y="2069816"/>
            <a:ext cx="7710909" cy="3657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9D275E-36AE-46A8-9938-43E975D9A62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pc="-5" dirty="0" err="1" smtClean="0">
                <a:solidFill>
                  <a:srgbClr val="C00000"/>
                </a:solidFill>
              </a:rPr>
              <a:t>Contd</a:t>
            </a:r>
            <a:r>
              <a:rPr lang="en-US" b="1" spc="-5" dirty="0" smtClean="0">
                <a:solidFill>
                  <a:srgbClr val="C00000"/>
                </a:solidFill>
              </a:rPr>
              <a:t>…</a:t>
            </a:r>
            <a:endParaRPr lang="en-IN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5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C1A311-6658-4B77-8168-1E5A64921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56" y="2031792"/>
            <a:ext cx="7517753" cy="35111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9D275E-36AE-46A8-9938-43E975D9A62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pc="-5" dirty="0" err="1" smtClean="0">
                <a:solidFill>
                  <a:srgbClr val="C00000"/>
                </a:solidFill>
              </a:rPr>
              <a:t>Contd</a:t>
            </a:r>
            <a:r>
              <a:rPr lang="en-US" b="1" spc="-5" dirty="0" smtClean="0">
                <a:solidFill>
                  <a:srgbClr val="C00000"/>
                </a:solidFill>
              </a:rPr>
              <a:t>…</a:t>
            </a:r>
            <a:endParaRPr lang="en-IN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27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40ACC-4112-41D5-B4C1-7F308B21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73" y="2226469"/>
            <a:ext cx="6604232" cy="33624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9D275E-36AE-46A8-9938-43E975D9A62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spc="-5" dirty="0" err="1" smtClean="0">
                <a:solidFill>
                  <a:srgbClr val="C00000"/>
                </a:solidFill>
              </a:rPr>
              <a:t>Contd</a:t>
            </a:r>
            <a:r>
              <a:rPr lang="en-US" b="1" spc="-5" dirty="0" smtClean="0">
                <a:solidFill>
                  <a:srgbClr val="C00000"/>
                </a:solidFill>
              </a:rPr>
              <a:t>…</a:t>
            </a:r>
            <a:endParaRPr lang="en-IN" b="1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6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431423-037A-48E6-9026-30F04D2DF838}"/>
</file>

<file path=customXml/itemProps2.xml><?xml version="1.0" encoding="utf-8"?>
<ds:datastoreItem xmlns:ds="http://schemas.openxmlformats.org/officeDocument/2006/customXml" ds:itemID="{E7B89DEA-A99C-4AE3-97D6-AF0F1CE77D6C}"/>
</file>

<file path=customXml/itemProps3.xml><?xml version="1.0" encoding="utf-8"?>
<ds:datastoreItem xmlns:ds="http://schemas.openxmlformats.org/officeDocument/2006/customXml" ds:itemID="{7A7F6147-6412-4E4A-95EA-3E14454F7425}"/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20180</TotalTime>
  <Words>128</Words>
  <Application>Microsoft Office PowerPoint</Application>
  <PresentationFormat>On-screen Show (4:3)</PresentationFormat>
  <Paragraphs>63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Calibri</vt:lpstr>
      <vt:lpstr>Century Schoolbook</vt:lpstr>
      <vt:lpstr>charter</vt:lpstr>
      <vt:lpstr>Georgia</vt:lpstr>
      <vt:lpstr>Helvetica</vt:lpstr>
      <vt:lpstr>inherit</vt:lpstr>
      <vt:lpstr>Wingdings</vt:lpstr>
      <vt:lpstr>Wingdings 2</vt:lpstr>
      <vt:lpstr>Oriel</vt:lpstr>
      <vt:lpstr>19CSE305: MACHINE LEARNING  </vt:lpstr>
      <vt:lpstr>Decision Trees</vt:lpstr>
      <vt:lpstr>Decision Trees</vt:lpstr>
      <vt:lpstr>Decision Trees</vt:lpstr>
      <vt:lpstr>Contd…</vt:lpstr>
      <vt:lpstr>PowerPoint Presentation</vt:lpstr>
      <vt:lpstr>PowerPoint Presentation</vt:lpstr>
      <vt:lpstr>PowerPoint Presentation</vt:lpstr>
      <vt:lpstr>PowerPoint Presentation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Contd…</vt:lpstr>
      <vt:lpstr>Example 2</vt:lpstr>
      <vt:lpstr>Example 3</vt:lpstr>
      <vt:lpstr>Example 4</vt:lpstr>
      <vt:lpstr>Example 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19CSE202  Database Management Systems  (DBMS)</dc:title>
  <dc:creator>USER</dc:creator>
  <cp:lastModifiedBy>USER</cp:lastModifiedBy>
  <cp:revision>357</cp:revision>
  <dcterms:created xsi:type="dcterms:W3CDTF">2006-08-16T00:00:00Z</dcterms:created>
  <dcterms:modified xsi:type="dcterms:W3CDTF">2021-08-30T17:36:53Z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